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6" r:id="rId6"/>
    <p:sldId id="267" r:id="rId7"/>
    <p:sldId id="333" r:id="rId8"/>
    <p:sldId id="334" r:id="rId9"/>
    <p:sldId id="335" r:id="rId10"/>
    <p:sldId id="338" r:id="rId11"/>
    <p:sldId id="343" r:id="rId12"/>
    <p:sldId id="340" r:id="rId13"/>
    <p:sldId id="342" r:id="rId14"/>
    <p:sldId id="33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2B4A7-CFB2-45F2-8BAF-67F2EBE49022}" v="392" dt="2021-03-17T09:22:40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a2531a62-2f4d-4e73-a7da-0a31b077d76f" providerId="ADAL" clId="{8552B4A7-CFB2-45F2-8BAF-67F2EBE49022}"/>
    <pc:docChg chg="undo custSel addSld delSld modSld">
      <pc:chgData name="Gerjan de Ruiter" userId="a2531a62-2f4d-4e73-a7da-0a31b077d76f" providerId="ADAL" clId="{8552B4A7-CFB2-45F2-8BAF-67F2EBE49022}" dt="2021-03-17T09:22:58.452" v="1430" actId="47"/>
      <pc:docMkLst>
        <pc:docMk/>
      </pc:docMkLst>
      <pc:sldChg chg="del">
        <pc:chgData name="Gerjan de Ruiter" userId="a2531a62-2f4d-4e73-a7da-0a31b077d76f" providerId="ADAL" clId="{8552B4A7-CFB2-45F2-8BAF-67F2EBE49022}" dt="2021-03-16T13:17:37.569" v="341" actId="47"/>
        <pc:sldMkLst>
          <pc:docMk/>
          <pc:sldMk cId="3371431856" sldId="257"/>
        </pc:sldMkLst>
      </pc:sldChg>
      <pc:sldChg chg="modSp mod">
        <pc:chgData name="Gerjan de Ruiter" userId="a2531a62-2f4d-4e73-a7da-0a31b077d76f" providerId="ADAL" clId="{8552B4A7-CFB2-45F2-8BAF-67F2EBE49022}" dt="2021-03-17T07:54:31.522" v="1405" actId="20577"/>
        <pc:sldMkLst>
          <pc:docMk/>
          <pc:sldMk cId="3788715575" sldId="267"/>
        </pc:sldMkLst>
        <pc:spChg chg="mod">
          <ac:chgData name="Gerjan de Ruiter" userId="a2531a62-2f4d-4e73-a7da-0a31b077d76f" providerId="ADAL" clId="{8552B4A7-CFB2-45F2-8BAF-67F2EBE49022}" dt="2021-03-17T07:54:22.889" v="1393" actId="20577"/>
          <ac:spMkLst>
            <pc:docMk/>
            <pc:sldMk cId="3788715575" sldId="267"/>
            <ac:spMk id="6" creationId="{4910A9D3-44B0-412E-9D51-FA1C2DD5ED39}"/>
          </ac:spMkLst>
        </pc:spChg>
        <pc:spChg chg="mod">
          <ac:chgData name="Gerjan de Ruiter" userId="a2531a62-2f4d-4e73-a7da-0a31b077d76f" providerId="ADAL" clId="{8552B4A7-CFB2-45F2-8BAF-67F2EBE49022}" dt="2021-03-17T07:54:31.522" v="1405" actId="20577"/>
          <ac:spMkLst>
            <pc:docMk/>
            <pc:sldMk cId="3788715575" sldId="267"/>
            <ac:spMk id="10" creationId="{B5E90D55-298E-4509-878D-C4E228CD5F8E}"/>
          </ac:spMkLst>
        </pc:spChg>
        <pc:spChg chg="mod">
          <ac:chgData name="Gerjan de Ruiter" userId="a2531a62-2f4d-4e73-a7da-0a31b077d76f" providerId="ADAL" clId="{8552B4A7-CFB2-45F2-8BAF-67F2EBE49022}" dt="2021-03-17T07:54:08.152" v="1383" actId="20577"/>
          <ac:spMkLst>
            <pc:docMk/>
            <pc:sldMk cId="3788715575" sldId="267"/>
            <ac:spMk id="18" creationId="{D8729D5A-9FCE-424A-BA8D-CF5994EDB1B6}"/>
          </ac:spMkLst>
        </pc:spChg>
      </pc:sldChg>
      <pc:sldChg chg="addSp modSp mod modAnim">
        <pc:chgData name="Gerjan de Ruiter" userId="a2531a62-2f4d-4e73-a7da-0a31b077d76f" providerId="ADAL" clId="{8552B4A7-CFB2-45F2-8BAF-67F2EBE49022}" dt="2021-03-16T13:15:57.771" v="161"/>
        <pc:sldMkLst>
          <pc:docMk/>
          <pc:sldMk cId="1204292686" sldId="334"/>
        </pc:sldMkLst>
        <pc:spChg chg="mod">
          <ac:chgData name="Gerjan de Ruiter" userId="a2531a62-2f4d-4e73-a7da-0a31b077d76f" providerId="ADAL" clId="{8552B4A7-CFB2-45F2-8BAF-67F2EBE49022}" dt="2021-03-16T12:52:13.208" v="43" actId="113"/>
          <ac:spMkLst>
            <pc:docMk/>
            <pc:sldMk cId="1204292686" sldId="334"/>
            <ac:spMk id="2" creationId="{8A4534C7-E816-45BA-BDEA-7430E82B54EB}"/>
          </ac:spMkLst>
        </pc:spChg>
        <pc:spChg chg="mod">
          <ac:chgData name="Gerjan de Ruiter" userId="a2531a62-2f4d-4e73-a7da-0a31b077d76f" providerId="ADAL" clId="{8552B4A7-CFB2-45F2-8BAF-67F2EBE49022}" dt="2021-03-16T12:55:06.969" v="155" actId="403"/>
          <ac:spMkLst>
            <pc:docMk/>
            <pc:sldMk cId="1204292686" sldId="334"/>
            <ac:spMk id="4" creationId="{02ED2BFB-9CC8-43A5-8D2D-BE67DAA81AB4}"/>
          </ac:spMkLst>
        </pc:spChg>
        <pc:picChg chg="add mod">
          <ac:chgData name="Gerjan de Ruiter" userId="a2531a62-2f4d-4e73-a7da-0a31b077d76f" providerId="ADAL" clId="{8552B4A7-CFB2-45F2-8BAF-67F2EBE49022}" dt="2021-03-16T13:15:56.696" v="160" actId="14100"/>
          <ac:picMkLst>
            <pc:docMk/>
            <pc:sldMk cId="1204292686" sldId="334"/>
            <ac:picMk id="1026" creationId="{012D33DB-5290-48A6-A047-FC575416FD0F}"/>
          </ac:picMkLst>
        </pc:picChg>
      </pc:sldChg>
      <pc:sldChg chg="addSp delSp modSp new mod modClrScheme delAnim modAnim chgLayout modNotesTx">
        <pc:chgData name="Gerjan de Ruiter" userId="a2531a62-2f4d-4e73-a7da-0a31b077d76f" providerId="ADAL" clId="{8552B4A7-CFB2-45F2-8BAF-67F2EBE49022}" dt="2021-03-16T14:09:17.321" v="1260" actId="5793"/>
        <pc:sldMkLst>
          <pc:docMk/>
          <pc:sldMk cId="3713488502" sldId="335"/>
        </pc:sldMkLst>
        <pc:spChg chg="del mod ord">
          <ac:chgData name="Gerjan de Ruiter" userId="a2531a62-2f4d-4e73-a7da-0a31b077d76f" providerId="ADAL" clId="{8552B4A7-CFB2-45F2-8BAF-67F2EBE49022}" dt="2021-03-16T12:49:59.776" v="3" actId="700"/>
          <ac:spMkLst>
            <pc:docMk/>
            <pc:sldMk cId="3713488502" sldId="335"/>
            <ac:spMk id="2" creationId="{11734A4B-B4C3-41B9-B395-95380FF35DF3}"/>
          </ac:spMkLst>
        </pc:spChg>
        <pc:spChg chg="del mod ord">
          <ac:chgData name="Gerjan de Ruiter" userId="a2531a62-2f4d-4e73-a7da-0a31b077d76f" providerId="ADAL" clId="{8552B4A7-CFB2-45F2-8BAF-67F2EBE49022}" dt="2021-03-16T12:49:59.776" v="3" actId="700"/>
          <ac:spMkLst>
            <pc:docMk/>
            <pc:sldMk cId="3713488502" sldId="335"/>
            <ac:spMk id="3" creationId="{220E2202-7C53-4EB9-8C73-B536FD604173}"/>
          </ac:spMkLst>
        </pc:spChg>
        <pc:spChg chg="del">
          <ac:chgData name="Gerjan de Ruiter" userId="a2531a62-2f4d-4e73-a7da-0a31b077d76f" providerId="ADAL" clId="{8552B4A7-CFB2-45F2-8BAF-67F2EBE49022}" dt="2021-03-16T12:49:59.776" v="3" actId="700"/>
          <ac:spMkLst>
            <pc:docMk/>
            <pc:sldMk cId="3713488502" sldId="335"/>
            <ac:spMk id="4" creationId="{25221F62-38DF-4C69-BD88-6FC0F4BE11A1}"/>
          </ac:spMkLst>
        </pc:spChg>
        <pc:spChg chg="add del mod ord">
          <ac:chgData name="Gerjan de Ruiter" userId="a2531a62-2f4d-4e73-a7da-0a31b077d76f" providerId="ADAL" clId="{8552B4A7-CFB2-45F2-8BAF-67F2EBE49022}" dt="2021-03-16T12:50:29.217" v="9" actId="700"/>
          <ac:spMkLst>
            <pc:docMk/>
            <pc:sldMk cId="3713488502" sldId="335"/>
            <ac:spMk id="5" creationId="{D2FD23DC-225D-441A-B4D7-5D14FA3E5591}"/>
          </ac:spMkLst>
        </pc:spChg>
        <pc:spChg chg="add del mod ord">
          <ac:chgData name="Gerjan de Ruiter" userId="a2531a62-2f4d-4e73-a7da-0a31b077d76f" providerId="ADAL" clId="{8552B4A7-CFB2-45F2-8BAF-67F2EBE49022}" dt="2021-03-16T12:50:01.313" v="4" actId="22"/>
          <ac:spMkLst>
            <pc:docMk/>
            <pc:sldMk cId="3713488502" sldId="335"/>
            <ac:spMk id="6" creationId="{B95D8692-4937-44D7-A7CF-EB4903112610}"/>
          </ac:spMkLst>
        </pc:spChg>
        <pc:spChg chg="add mod ord">
          <ac:chgData name="Gerjan de Ruiter" userId="a2531a62-2f4d-4e73-a7da-0a31b077d76f" providerId="ADAL" clId="{8552B4A7-CFB2-45F2-8BAF-67F2EBE49022}" dt="2021-03-16T13:25:15.888" v="1015" actId="700"/>
          <ac:spMkLst>
            <pc:docMk/>
            <pc:sldMk cId="3713488502" sldId="335"/>
            <ac:spMk id="9" creationId="{316F4788-A50A-43C9-9D8D-A850C1DDBDAC}"/>
          </ac:spMkLst>
        </pc:spChg>
        <pc:spChg chg="add mod ord">
          <ac:chgData name="Gerjan de Ruiter" userId="a2531a62-2f4d-4e73-a7da-0a31b077d76f" providerId="ADAL" clId="{8552B4A7-CFB2-45F2-8BAF-67F2EBE49022}" dt="2021-03-16T13:25:15.888" v="1015" actId="700"/>
          <ac:spMkLst>
            <pc:docMk/>
            <pc:sldMk cId="3713488502" sldId="335"/>
            <ac:spMk id="10" creationId="{1F6A0233-7B55-4989-AC4A-EF2A9DEC89B2}"/>
          </ac:spMkLst>
        </pc:spChg>
        <pc:spChg chg="add del mod">
          <ac:chgData name="Gerjan de Ruiter" userId="a2531a62-2f4d-4e73-a7da-0a31b077d76f" providerId="ADAL" clId="{8552B4A7-CFB2-45F2-8BAF-67F2EBE49022}" dt="2021-03-16T13:25:42.858" v="1031" actId="478"/>
          <ac:spMkLst>
            <pc:docMk/>
            <pc:sldMk cId="3713488502" sldId="335"/>
            <ac:spMk id="11" creationId="{CF748D6B-AAC6-4C89-8D77-BE0BA982A901}"/>
          </ac:spMkLst>
        </pc:spChg>
        <pc:spChg chg="add mod">
          <ac:chgData name="Gerjan de Ruiter" userId="a2531a62-2f4d-4e73-a7da-0a31b077d76f" providerId="ADAL" clId="{8552B4A7-CFB2-45F2-8BAF-67F2EBE49022}" dt="2021-03-16T13:43:56.914" v="1240" actId="20577"/>
          <ac:spMkLst>
            <pc:docMk/>
            <pc:sldMk cId="3713488502" sldId="335"/>
            <ac:spMk id="12" creationId="{47893EE6-50DC-4DD5-A9DA-816C8640BA60}"/>
          </ac:spMkLst>
        </pc:spChg>
        <pc:spChg chg="add del mod">
          <ac:chgData name="Gerjan de Ruiter" userId="a2531a62-2f4d-4e73-a7da-0a31b077d76f" providerId="ADAL" clId="{8552B4A7-CFB2-45F2-8BAF-67F2EBE49022}" dt="2021-03-16T13:31:47.214" v="1156" actId="478"/>
          <ac:spMkLst>
            <pc:docMk/>
            <pc:sldMk cId="3713488502" sldId="335"/>
            <ac:spMk id="13" creationId="{2D482C94-1CC4-4440-ABB4-C649C2A9F589}"/>
          </ac:spMkLst>
        </pc:spChg>
        <pc:spChg chg="add mod">
          <ac:chgData name="Gerjan de Ruiter" userId="a2531a62-2f4d-4e73-a7da-0a31b077d76f" providerId="ADAL" clId="{8552B4A7-CFB2-45F2-8BAF-67F2EBE49022}" dt="2021-03-16T13:33:56.291" v="1214" actId="14861"/>
          <ac:spMkLst>
            <pc:docMk/>
            <pc:sldMk cId="3713488502" sldId="335"/>
            <ac:spMk id="14" creationId="{40C326AE-3BDD-4CAA-B687-D9C574EFC246}"/>
          </ac:spMkLst>
        </pc:spChg>
        <pc:picChg chg="add mod ord modCrop">
          <ac:chgData name="Gerjan de Ruiter" userId="a2531a62-2f4d-4e73-a7da-0a31b077d76f" providerId="ADAL" clId="{8552B4A7-CFB2-45F2-8BAF-67F2EBE49022}" dt="2021-03-16T13:31:45.265" v="1155" actId="1076"/>
          <ac:picMkLst>
            <pc:docMk/>
            <pc:sldMk cId="3713488502" sldId="335"/>
            <ac:picMk id="8" creationId="{7C09E5A0-474D-4FF5-9CDC-005857CD1715}"/>
          </ac:picMkLst>
        </pc:picChg>
      </pc:sldChg>
      <pc:sldChg chg="new del">
        <pc:chgData name="Gerjan de Ruiter" userId="a2531a62-2f4d-4e73-a7da-0a31b077d76f" providerId="ADAL" clId="{8552B4A7-CFB2-45F2-8BAF-67F2EBE49022}" dt="2021-03-16T13:22:47.309" v="871" actId="47"/>
        <pc:sldMkLst>
          <pc:docMk/>
          <pc:sldMk cId="1395259855" sldId="336"/>
        </pc:sldMkLst>
      </pc:sldChg>
      <pc:sldChg chg="addSp delSp modSp new mod modAnim">
        <pc:chgData name="Gerjan de Ruiter" userId="a2531a62-2f4d-4e73-a7da-0a31b077d76f" providerId="ADAL" clId="{8552B4A7-CFB2-45F2-8BAF-67F2EBE49022}" dt="2021-03-17T07:27:12.392" v="1300" actId="114"/>
        <pc:sldMkLst>
          <pc:docMk/>
          <pc:sldMk cId="1644760347" sldId="337"/>
        </pc:sldMkLst>
        <pc:spChg chg="mod">
          <ac:chgData name="Gerjan de Ruiter" userId="a2531a62-2f4d-4e73-a7da-0a31b077d76f" providerId="ADAL" clId="{8552B4A7-CFB2-45F2-8BAF-67F2EBE49022}" dt="2021-03-16T13:17:49.212" v="356" actId="14100"/>
          <ac:spMkLst>
            <pc:docMk/>
            <pc:sldMk cId="1644760347" sldId="337"/>
            <ac:spMk id="2" creationId="{8C02FC0E-EA54-4351-89F5-1F07B1DE3D55}"/>
          </ac:spMkLst>
        </pc:spChg>
        <pc:spChg chg="del">
          <ac:chgData name="Gerjan de Ruiter" userId="a2531a62-2f4d-4e73-a7da-0a31b077d76f" providerId="ADAL" clId="{8552B4A7-CFB2-45F2-8BAF-67F2EBE49022}" dt="2021-03-16T13:22:34.593" v="870"/>
          <ac:spMkLst>
            <pc:docMk/>
            <pc:sldMk cId="1644760347" sldId="337"/>
            <ac:spMk id="3" creationId="{5C900708-A5F5-4885-B912-8B698D0B29E2}"/>
          </ac:spMkLst>
        </pc:spChg>
        <pc:spChg chg="mod">
          <ac:chgData name="Gerjan de Ruiter" userId="a2531a62-2f4d-4e73-a7da-0a31b077d76f" providerId="ADAL" clId="{8552B4A7-CFB2-45F2-8BAF-67F2EBE49022}" dt="2021-03-17T07:27:12.392" v="1300" actId="114"/>
          <ac:spMkLst>
            <pc:docMk/>
            <pc:sldMk cId="1644760347" sldId="337"/>
            <ac:spMk id="4" creationId="{34B68E7E-8BB3-4C22-A8E2-FA28D55921B2}"/>
          </ac:spMkLst>
        </pc:spChg>
        <pc:picChg chg="add mod">
          <ac:chgData name="Gerjan de Ruiter" userId="a2531a62-2f4d-4e73-a7da-0a31b077d76f" providerId="ADAL" clId="{8552B4A7-CFB2-45F2-8BAF-67F2EBE49022}" dt="2021-03-16T13:22:51.038" v="872" actId="1076"/>
          <ac:picMkLst>
            <pc:docMk/>
            <pc:sldMk cId="1644760347" sldId="337"/>
            <ac:picMk id="2050" creationId="{6B382351-68AF-4E3C-A064-546F1533495C}"/>
          </ac:picMkLst>
        </pc:picChg>
      </pc:sldChg>
      <pc:sldChg chg="addSp delSp modSp new mod modClrScheme chgLayout">
        <pc:chgData name="Gerjan de Ruiter" userId="a2531a62-2f4d-4e73-a7da-0a31b077d76f" providerId="ADAL" clId="{8552B4A7-CFB2-45F2-8BAF-67F2EBE49022}" dt="2021-03-16T13:42:09.890" v="1230" actId="20577"/>
        <pc:sldMkLst>
          <pc:docMk/>
          <pc:sldMk cId="659999985" sldId="338"/>
        </pc:sldMkLst>
        <pc:spChg chg="del mod ord">
          <ac:chgData name="Gerjan de Ruiter" userId="a2531a62-2f4d-4e73-a7da-0a31b077d76f" providerId="ADAL" clId="{8552B4A7-CFB2-45F2-8BAF-67F2EBE49022}" dt="2021-03-16T13:36:04.076" v="1216" actId="700"/>
          <ac:spMkLst>
            <pc:docMk/>
            <pc:sldMk cId="659999985" sldId="338"/>
            <ac:spMk id="2" creationId="{3929FBDF-419B-40B0-8634-212D8748F1CB}"/>
          </ac:spMkLst>
        </pc:spChg>
        <pc:spChg chg="del mod ord">
          <ac:chgData name="Gerjan de Ruiter" userId="a2531a62-2f4d-4e73-a7da-0a31b077d76f" providerId="ADAL" clId="{8552B4A7-CFB2-45F2-8BAF-67F2EBE49022}" dt="2021-03-16T13:36:04.076" v="1216" actId="700"/>
          <ac:spMkLst>
            <pc:docMk/>
            <pc:sldMk cId="659999985" sldId="338"/>
            <ac:spMk id="3" creationId="{212473AF-0FDB-4E7A-9179-3E7DBE363C01}"/>
          </ac:spMkLst>
        </pc:spChg>
        <pc:spChg chg="del">
          <ac:chgData name="Gerjan de Ruiter" userId="a2531a62-2f4d-4e73-a7da-0a31b077d76f" providerId="ADAL" clId="{8552B4A7-CFB2-45F2-8BAF-67F2EBE49022}" dt="2021-03-16T13:36:04.076" v="1216" actId="700"/>
          <ac:spMkLst>
            <pc:docMk/>
            <pc:sldMk cId="659999985" sldId="338"/>
            <ac:spMk id="4" creationId="{F3906B7F-6C42-4B7E-ABF9-04A10B6FF637}"/>
          </ac:spMkLst>
        </pc:spChg>
        <pc:spChg chg="add mod ord">
          <ac:chgData name="Gerjan de Ruiter" userId="a2531a62-2f4d-4e73-a7da-0a31b077d76f" providerId="ADAL" clId="{8552B4A7-CFB2-45F2-8BAF-67F2EBE49022}" dt="2021-03-16T13:42:09.890" v="1230" actId="20577"/>
          <ac:spMkLst>
            <pc:docMk/>
            <pc:sldMk cId="659999985" sldId="338"/>
            <ac:spMk id="5" creationId="{C4E51F75-AF2D-43F9-B093-05CBF14307EB}"/>
          </ac:spMkLst>
        </pc:spChg>
        <pc:spChg chg="add del mod ord">
          <ac:chgData name="Gerjan de Ruiter" userId="a2531a62-2f4d-4e73-a7da-0a31b077d76f" providerId="ADAL" clId="{8552B4A7-CFB2-45F2-8BAF-67F2EBE49022}" dt="2021-03-16T13:39:18.455" v="1226"/>
          <ac:spMkLst>
            <pc:docMk/>
            <pc:sldMk cId="659999985" sldId="338"/>
            <ac:spMk id="6" creationId="{85C23DA0-20FC-4292-8484-7C3E6C0A503D}"/>
          </ac:spMkLst>
        </pc:spChg>
        <pc:spChg chg="add del mod">
          <ac:chgData name="Gerjan de Ruiter" userId="a2531a62-2f4d-4e73-a7da-0a31b077d76f" providerId="ADAL" clId="{8552B4A7-CFB2-45F2-8BAF-67F2EBE49022}" dt="2021-03-16T13:42:04.752" v="1228"/>
          <ac:spMkLst>
            <pc:docMk/>
            <pc:sldMk cId="659999985" sldId="338"/>
            <ac:spMk id="71" creationId="{93483B38-597B-48D9-8407-6462DE1B2A21}"/>
          </ac:spMkLst>
        </pc:spChg>
        <pc:picChg chg="add mod">
          <ac:chgData name="Gerjan de Ruiter" userId="a2531a62-2f4d-4e73-a7da-0a31b077d76f" providerId="ADAL" clId="{8552B4A7-CFB2-45F2-8BAF-67F2EBE49022}" dt="2021-03-16T13:39:23.427" v="1227" actId="26606"/>
          <ac:picMkLst>
            <pc:docMk/>
            <pc:sldMk cId="659999985" sldId="338"/>
            <ac:picMk id="3074" creationId="{8DF455CA-FB17-4005-A178-1224AA3D7E93}"/>
          </ac:picMkLst>
        </pc:picChg>
        <pc:picChg chg="add mod">
          <ac:chgData name="Gerjan de Ruiter" userId="a2531a62-2f4d-4e73-a7da-0a31b077d76f" providerId="ADAL" clId="{8552B4A7-CFB2-45F2-8BAF-67F2EBE49022}" dt="2021-03-16T13:42:04.752" v="1228"/>
          <ac:picMkLst>
            <pc:docMk/>
            <pc:sldMk cId="659999985" sldId="338"/>
            <ac:picMk id="3076" creationId="{AC8071CC-BC36-41FB-BF57-AADA4A545891}"/>
          </ac:picMkLst>
        </pc:picChg>
      </pc:sldChg>
      <pc:sldChg chg="addSp delSp modSp new del mod">
        <pc:chgData name="Gerjan de Ruiter" userId="a2531a62-2f4d-4e73-a7da-0a31b077d76f" providerId="ADAL" clId="{8552B4A7-CFB2-45F2-8BAF-67F2EBE49022}" dt="2021-03-17T09:22:58.452" v="1430" actId="47"/>
        <pc:sldMkLst>
          <pc:docMk/>
          <pc:sldMk cId="3866048740" sldId="339"/>
        </pc:sldMkLst>
        <pc:spChg chg="del">
          <ac:chgData name="Gerjan de Ruiter" userId="a2531a62-2f4d-4e73-a7da-0a31b077d76f" providerId="ADAL" clId="{8552B4A7-CFB2-45F2-8BAF-67F2EBE49022}" dt="2021-03-17T07:36:19.483" v="1311" actId="478"/>
          <ac:spMkLst>
            <pc:docMk/>
            <pc:sldMk cId="3866048740" sldId="339"/>
            <ac:spMk id="2" creationId="{78AAF1F0-F68B-431B-A81C-ABA643477047}"/>
          </ac:spMkLst>
        </pc:spChg>
        <pc:spChg chg="del">
          <ac:chgData name="Gerjan de Ruiter" userId="a2531a62-2f4d-4e73-a7da-0a31b077d76f" providerId="ADAL" clId="{8552B4A7-CFB2-45F2-8BAF-67F2EBE49022}" dt="2021-03-17T07:35:46.044" v="1302" actId="22"/>
          <ac:spMkLst>
            <pc:docMk/>
            <pc:sldMk cId="3866048740" sldId="339"/>
            <ac:spMk id="3" creationId="{C1F778D5-9E2C-491E-9A48-1FBA6AB2C464}"/>
          </ac:spMkLst>
        </pc:spChg>
        <pc:spChg chg="del">
          <ac:chgData name="Gerjan de Ruiter" userId="a2531a62-2f4d-4e73-a7da-0a31b077d76f" providerId="ADAL" clId="{8552B4A7-CFB2-45F2-8BAF-67F2EBE49022}" dt="2021-03-17T07:37:19.588" v="1312" actId="22"/>
          <ac:spMkLst>
            <pc:docMk/>
            <pc:sldMk cId="3866048740" sldId="339"/>
            <ac:spMk id="4" creationId="{61DCB6FC-80FD-4742-81EC-835CB8EEDADA}"/>
          </ac:spMkLst>
        </pc:spChg>
        <pc:spChg chg="add mod">
          <ac:chgData name="Gerjan de Ruiter" userId="a2531a62-2f4d-4e73-a7da-0a31b077d76f" providerId="ADAL" clId="{8552B4A7-CFB2-45F2-8BAF-67F2EBE49022}" dt="2021-03-17T07:38:01.747" v="1323" actId="13822"/>
          <ac:spMkLst>
            <pc:docMk/>
            <pc:sldMk cId="3866048740" sldId="339"/>
            <ac:spMk id="9" creationId="{5AE32B09-9819-426B-A189-630323C553D1}"/>
          </ac:spMkLst>
        </pc:spChg>
        <pc:spChg chg="add mod">
          <ac:chgData name="Gerjan de Ruiter" userId="a2531a62-2f4d-4e73-a7da-0a31b077d76f" providerId="ADAL" clId="{8552B4A7-CFB2-45F2-8BAF-67F2EBE49022}" dt="2021-03-17T07:38:06.127" v="1325" actId="1076"/>
          <ac:spMkLst>
            <pc:docMk/>
            <pc:sldMk cId="3866048740" sldId="339"/>
            <ac:spMk id="10" creationId="{E13B4935-BAF4-4784-B0B0-5A5C42AC09CE}"/>
          </ac:spMkLst>
        </pc:spChg>
        <pc:picChg chg="add mod ord modCrop">
          <ac:chgData name="Gerjan de Ruiter" userId="a2531a62-2f4d-4e73-a7da-0a31b077d76f" providerId="ADAL" clId="{8552B4A7-CFB2-45F2-8BAF-67F2EBE49022}" dt="2021-03-17T07:38:31.934" v="1327" actId="732"/>
          <ac:picMkLst>
            <pc:docMk/>
            <pc:sldMk cId="3866048740" sldId="339"/>
            <ac:picMk id="6" creationId="{F1E671DE-07D3-4EF5-98B6-3AD861112276}"/>
          </ac:picMkLst>
        </pc:picChg>
        <pc:picChg chg="add mod ord modCrop">
          <ac:chgData name="Gerjan de Ruiter" userId="a2531a62-2f4d-4e73-a7da-0a31b077d76f" providerId="ADAL" clId="{8552B4A7-CFB2-45F2-8BAF-67F2EBE49022}" dt="2021-03-17T07:37:44.377" v="1321" actId="1076"/>
          <ac:picMkLst>
            <pc:docMk/>
            <pc:sldMk cId="3866048740" sldId="339"/>
            <ac:picMk id="8" creationId="{C75B27F6-C6DE-4210-A13D-737B7B71592F}"/>
          </ac:picMkLst>
        </pc:picChg>
        <pc:picChg chg="add del">
          <ac:chgData name="Gerjan de Ruiter" userId="a2531a62-2f4d-4e73-a7da-0a31b077d76f" providerId="ADAL" clId="{8552B4A7-CFB2-45F2-8BAF-67F2EBE49022}" dt="2021-03-17T07:39:16.747" v="1330"/>
          <ac:picMkLst>
            <pc:docMk/>
            <pc:sldMk cId="3866048740" sldId="339"/>
            <ac:picMk id="1026" creationId="{F5DC141C-48CA-4601-B0AB-25343FD18E9B}"/>
          </ac:picMkLst>
        </pc:picChg>
      </pc:sldChg>
      <pc:sldChg chg="addSp delSp modSp new mod">
        <pc:chgData name="Gerjan de Ruiter" userId="a2531a62-2f4d-4e73-a7da-0a31b077d76f" providerId="ADAL" clId="{8552B4A7-CFB2-45F2-8BAF-67F2EBE49022}" dt="2021-03-17T07:39:33.128" v="1335" actId="1076"/>
        <pc:sldMkLst>
          <pc:docMk/>
          <pc:sldMk cId="2649848565" sldId="340"/>
        </pc:sldMkLst>
        <pc:spChg chg="del">
          <ac:chgData name="Gerjan de Ruiter" userId="a2531a62-2f4d-4e73-a7da-0a31b077d76f" providerId="ADAL" clId="{8552B4A7-CFB2-45F2-8BAF-67F2EBE49022}" dt="2021-03-17T07:39:28.518" v="1333" actId="478"/>
          <ac:spMkLst>
            <pc:docMk/>
            <pc:sldMk cId="2649848565" sldId="340"/>
            <ac:spMk id="2" creationId="{69B8C057-5B43-4C64-AFBD-FC1E8D787C35}"/>
          </ac:spMkLst>
        </pc:spChg>
        <pc:spChg chg="del">
          <ac:chgData name="Gerjan de Ruiter" userId="a2531a62-2f4d-4e73-a7da-0a31b077d76f" providerId="ADAL" clId="{8552B4A7-CFB2-45F2-8BAF-67F2EBE49022}" dt="2021-03-17T07:39:18.548" v="1331"/>
          <ac:spMkLst>
            <pc:docMk/>
            <pc:sldMk cId="2649848565" sldId="340"/>
            <ac:spMk id="3" creationId="{0EEC80ED-F799-40F6-8D96-EB03BC2A77D3}"/>
          </ac:spMkLst>
        </pc:spChg>
        <pc:spChg chg="del">
          <ac:chgData name="Gerjan de Ruiter" userId="a2531a62-2f4d-4e73-a7da-0a31b077d76f" providerId="ADAL" clId="{8552B4A7-CFB2-45F2-8BAF-67F2EBE49022}" dt="2021-03-17T07:39:23.564" v="1332"/>
          <ac:spMkLst>
            <pc:docMk/>
            <pc:sldMk cId="2649848565" sldId="340"/>
            <ac:spMk id="4" creationId="{02B9E68D-5A8C-442F-9DF3-3661967C9D16}"/>
          </ac:spMkLst>
        </pc:spChg>
        <pc:picChg chg="add mod">
          <ac:chgData name="Gerjan de Ruiter" userId="a2531a62-2f4d-4e73-a7da-0a31b077d76f" providerId="ADAL" clId="{8552B4A7-CFB2-45F2-8BAF-67F2EBE49022}" dt="2021-03-17T07:39:31.324" v="1334" actId="1076"/>
          <ac:picMkLst>
            <pc:docMk/>
            <pc:sldMk cId="2649848565" sldId="340"/>
            <ac:picMk id="2050" creationId="{98A7B6D2-DC00-4774-BC13-DCD3F4519581}"/>
          </ac:picMkLst>
        </pc:picChg>
        <pc:picChg chg="add mod">
          <ac:chgData name="Gerjan de Ruiter" userId="a2531a62-2f4d-4e73-a7da-0a31b077d76f" providerId="ADAL" clId="{8552B4A7-CFB2-45F2-8BAF-67F2EBE49022}" dt="2021-03-17T07:39:33.128" v="1335" actId="1076"/>
          <ac:picMkLst>
            <pc:docMk/>
            <pc:sldMk cId="2649848565" sldId="340"/>
            <ac:picMk id="2052" creationId="{9D8794EF-2705-4F47-9DC5-6A2C9A488DDB}"/>
          </ac:picMkLst>
        </pc:picChg>
      </pc:sldChg>
      <pc:sldChg chg="addSp delSp modSp new del mod">
        <pc:chgData name="Gerjan de Ruiter" userId="a2531a62-2f4d-4e73-a7da-0a31b077d76f" providerId="ADAL" clId="{8552B4A7-CFB2-45F2-8BAF-67F2EBE49022}" dt="2021-03-17T09:22:24.524" v="1423" actId="47"/>
        <pc:sldMkLst>
          <pc:docMk/>
          <pc:sldMk cId="3438271782" sldId="341"/>
        </pc:sldMkLst>
        <pc:spChg chg="del">
          <ac:chgData name="Gerjan de Ruiter" userId="a2531a62-2f4d-4e73-a7da-0a31b077d76f" providerId="ADAL" clId="{8552B4A7-CFB2-45F2-8BAF-67F2EBE49022}" dt="2021-03-17T07:41:43.109" v="1339" actId="478"/>
          <ac:spMkLst>
            <pc:docMk/>
            <pc:sldMk cId="3438271782" sldId="341"/>
            <ac:spMk id="2" creationId="{810B9B6B-30D5-4D34-8945-7B0DF116A11F}"/>
          </ac:spMkLst>
        </pc:spChg>
        <pc:spChg chg="del">
          <ac:chgData name="Gerjan de Ruiter" userId="a2531a62-2f4d-4e73-a7da-0a31b077d76f" providerId="ADAL" clId="{8552B4A7-CFB2-45F2-8BAF-67F2EBE49022}" dt="2021-03-17T07:41:39.773" v="1337"/>
          <ac:spMkLst>
            <pc:docMk/>
            <pc:sldMk cId="3438271782" sldId="341"/>
            <ac:spMk id="3" creationId="{F64F31B2-1238-4B08-999C-D401CEB429B9}"/>
          </ac:spMkLst>
        </pc:spChg>
        <pc:spChg chg="del">
          <ac:chgData name="Gerjan de Ruiter" userId="a2531a62-2f4d-4e73-a7da-0a31b077d76f" providerId="ADAL" clId="{8552B4A7-CFB2-45F2-8BAF-67F2EBE49022}" dt="2021-03-17T07:53:11.164" v="1347" actId="22"/>
          <ac:spMkLst>
            <pc:docMk/>
            <pc:sldMk cId="3438271782" sldId="341"/>
            <ac:spMk id="4" creationId="{340DDA22-1978-4AA4-BD96-A0056C09C66C}"/>
          </ac:spMkLst>
        </pc:spChg>
        <pc:spChg chg="add mod">
          <ac:chgData name="Gerjan de Ruiter" userId="a2531a62-2f4d-4e73-a7da-0a31b077d76f" providerId="ADAL" clId="{8552B4A7-CFB2-45F2-8BAF-67F2EBE49022}" dt="2021-03-17T08:37:47.792" v="1412" actId="14100"/>
          <ac:spMkLst>
            <pc:docMk/>
            <pc:sldMk cId="3438271782" sldId="341"/>
            <ac:spMk id="7" creationId="{FE118E38-F7B0-4707-9D74-3507EE17778F}"/>
          </ac:spMkLst>
        </pc:spChg>
        <pc:picChg chg="add mod ord modCrop">
          <ac:chgData name="Gerjan de Ruiter" userId="a2531a62-2f4d-4e73-a7da-0a31b077d76f" providerId="ADAL" clId="{8552B4A7-CFB2-45F2-8BAF-67F2EBE49022}" dt="2021-03-17T08:12:51.972" v="1409" actId="1076"/>
          <ac:picMkLst>
            <pc:docMk/>
            <pc:sldMk cId="3438271782" sldId="341"/>
            <ac:picMk id="6" creationId="{54FC52A0-0131-470E-94B9-E1573CC68228}"/>
          </ac:picMkLst>
        </pc:picChg>
        <pc:picChg chg="add mod">
          <ac:chgData name="Gerjan de Ruiter" userId="a2531a62-2f4d-4e73-a7da-0a31b077d76f" providerId="ADAL" clId="{8552B4A7-CFB2-45F2-8BAF-67F2EBE49022}" dt="2021-03-17T08:12:49.734" v="1408" actId="1076"/>
          <ac:picMkLst>
            <pc:docMk/>
            <pc:sldMk cId="3438271782" sldId="341"/>
            <ac:picMk id="3074" creationId="{3C959776-8227-4BCD-9115-A100F3BC8047}"/>
          </ac:picMkLst>
        </pc:picChg>
      </pc:sldChg>
      <pc:sldChg chg="addSp delSp modSp new mod modClrScheme chgLayout">
        <pc:chgData name="Gerjan de Ruiter" userId="a2531a62-2f4d-4e73-a7da-0a31b077d76f" providerId="ADAL" clId="{8552B4A7-CFB2-45F2-8BAF-67F2EBE49022}" dt="2021-03-17T09:22:21.864" v="1422" actId="14100"/>
        <pc:sldMkLst>
          <pc:docMk/>
          <pc:sldMk cId="2868838231" sldId="342"/>
        </pc:sldMkLst>
        <pc:spChg chg="del mod ord">
          <ac:chgData name="Gerjan de Ruiter" userId="a2531a62-2f4d-4e73-a7da-0a31b077d76f" providerId="ADAL" clId="{8552B4A7-CFB2-45F2-8BAF-67F2EBE49022}" dt="2021-03-17T09:21:53.908" v="1414" actId="700"/>
          <ac:spMkLst>
            <pc:docMk/>
            <pc:sldMk cId="2868838231" sldId="342"/>
            <ac:spMk id="2" creationId="{B44EDA32-B8FD-4F3A-A9FB-C52BAEABFAB2}"/>
          </ac:spMkLst>
        </pc:spChg>
        <pc:spChg chg="del mod ord">
          <ac:chgData name="Gerjan de Ruiter" userId="a2531a62-2f4d-4e73-a7da-0a31b077d76f" providerId="ADAL" clId="{8552B4A7-CFB2-45F2-8BAF-67F2EBE49022}" dt="2021-03-17T09:21:53.908" v="1414" actId="700"/>
          <ac:spMkLst>
            <pc:docMk/>
            <pc:sldMk cId="2868838231" sldId="342"/>
            <ac:spMk id="3" creationId="{8B04592F-4561-4D6B-AD76-089C1328DACA}"/>
          </ac:spMkLst>
        </pc:spChg>
        <pc:spChg chg="del">
          <ac:chgData name="Gerjan de Ruiter" userId="a2531a62-2f4d-4e73-a7da-0a31b077d76f" providerId="ADAL" clId="{8552B4A7-CFB2-45F2-8BAF-67F2EBE49022}" dt="2021-03-17T09:21:53.908" v="1414" actId="700"/>
          <ac:spMkLst>
            <pc:docMk/>
            <pc:sldMk cId="2868838231" sldId="342"/>
            <ac:spMk id="4" creationId="{11B3A5B5-1A38-4D4E-8CD9-CE64B7E851C8}"/>
          </ac:spMkLst>
        </pc:spChg>
        <pc:spChg chg="add del mod ord">
          <ac:chgData name="Gerjan de Ruiter" userId="a2531a62-2f4d-4e73-a7da-0a31b077d76f" providerId="ADAL" clId="{8552B4A7-CFB2-45F2-8BAF-67F2EBE49022}" dt="2021-03-17T09:22:08.986" v="1418" actId="478"/>
          <ac:spMkLst>
            <pc:docMk/>
            <pc:sldMk cId="2868838231" sldId="342"/>
            <ac:spMk id="5" creationId="{9A4365CE-0915-4502-AD35-97915CFCEAAF}"/>
          </ac:spMkLst>
        </pc:spChg>
        <pc:spChg chg="add del mod ord">
          <ac:chgData name="Gerjan de Ruiter" userId="a2531a62-2f4d-4e73-a7da-0a31b077d76f" providerId="ADAL" clId="{8552B4A7-CFB2-45F2-8BAF-67F2EBE49022}" dt="2021-03-17T09:22:04.730" v="1417"/>
          <ac:spMkLst>
            <pc:docMk/>
            <pc:sldMk cId="2868838231" sldId="342"/>
            <ac:spMk id="6" creationId="{9098821B-888A-44A6-A583-D3A572784ABB}"/>
          </ac:spMkLst>
        </pc:spChg>
        <pc:picChg chg="add mod">
          <ac:chgData name="Gerjan de Ruiter" userId="a2531a62-2f4d-4e73-a7da-0a31b077d76f" providerId="ADAL" clId="{8552B4A7-CFB2-45F2-8BAF-67F2EBE49022}" dt="2021-03-17T09:22:21.864" v="1422" actId="14100"/>
          <ac:picMkLst>
            <pc:docMk/>
            <pc:sldMk cId="2868838231" sldId="342"/>
            <ac:picMk id="7" creationId="{EE8C2DFD-2C64-4107-BEEF-C694F2A3C4E4}"/>
          </ac:picMkLst>
        </pc:picChg>
      </pc:sldChg>
      <pc:sldChg chg="addSp delSp modSp new mod modClrScheme chgLayout">
        <pc:chgData name="Gerjan de Ruiter" userId="a2531a62-2f4d-4e73-a7da-0a31b077d76f" providerId="ADAL" clId="{8552B4A7-CFB2-45F2-8BAF-67F2EBE49022}" dt="2021-03-17T09:22:56.030" v="1429" actId="14100"/>
        <pc:sldMkLst>
          <pc:docMk/>
          <pc:sldMk cId="379594594" sldId="343"/>
        </pc:sldMkLst>
        <pc:spChg chg="del mod ord">
          <ac:chgData name="Gerjan de Ruiter" userId="a2531a62-2f4d-4e73-a7da-0a31b077d76f" providerId="ADAL" clId="{8552B4A7-CFB2-45F2-8BAF-67F2EBE49022}" dt="2021-03-17T09:22:37.007" v="1425" actId="700"/>
          <ac:spMkLst>
            <pc:docMk/>
            <pc:sldMk cId="379594594" sldId="343"/>
            <ac:spMk id="2" creationId="{D54825C6-FCA0-4CB3-8EB3-FAB51336321F}"/>
          </ac:spMkLst>
        </pc:spChg>
        <pc:spChg chg="del mod ord">
          <ac:chgData name="Gerjan de Ruiter" userId="a2531a62-2f4d-4e73-a7da-0a31b077d76f" providerId="ADAL" clId="{8552B4A7-CFB2-45F2-8BAF-67F2EBE49022}" dt="2021-03-17T09:22:37.007" v="1425" actId="700"/>
          <ac:spMkLst>
            <pc:docMk/>
            <pc:sldMk cId="379594594" sldId="343"/>
            <ac:spMk id="3" creationId="{6DE1BBCA-EC3B-4938-BB1E-6DAE3C01D885}"/>
          </ac:spMkLst>
        </pc:spChg>
        <pc:spChg chg="del">
          <ac:chgData name="Gerjan de Ruiter" userId="a2531a62-2f4d-4e73-a7da-0a31b077d76f" providerId="ADAL" clId="{8552B4A7-CFB2-45F2-8BAF-67F2EBE49022}" dt="2021-03-17T09:22:37.007" v="1425" actId="700"/>
          <ac:spMkLst>
            <pc:docMk/>
            <pc:sldMk cId="379594594" sldId="343"/>
            <ac:spMk id="4" creationId="{57820A63-A481-4F6E-BBC4-CB7D347B9758}"/>
          </ac:spMkLst>
        </pc:spChg>
        <pc:spChg chg="add mod ord">
          <ac:chgData name="Gerjan de Ruiter" userId="a2531a62-2f4d-4e73-a7da-0a31b077d76f" providerId="ADAL" clId="{8552B4A7-CFB2-45F2-8BAF-67F2EBE49022}" dt="2021-03-17T09:22:37.007" v="1425" actId="700"/>
          <ac:spMkLst>
            <pc:docMk/>
            <pc:sldMk cId="379594594" sldId="343"/>
            <ac:spMk id="5" creationId="{ABED616B-4F93-4DB4-9E25-F5DFDF7AA11E}"/>
          </ac:spMkLst>
        </pc:spChg>
        <pc:spChg chg="add del mod ord">
          <ac:chgData name="Gerjan de Ruiter" userId="a2531a62-2f4d-4e73-a7da-0a31b077d76f" providerId="ADAL" clId="{8552B4A7-CFB2-45F2-8BAF-67F2EBE49022}" dt="2021-03-17T09:22:40.255" v="1426"/>
          <ac:spMkLst>
            <pc:docMk/>
            <pc:sldMk cId="379594594" sldId="343"/>
            <ac:spMk id="6" creationId="{6FD2112E-C2CF-46E0-8019-C2B171600621}"/>
          </ac:spMkLst>
        </pc:spChg>
        <pc:picChg chg="add mod">
          <ac:chgData name="Gerjan de Ruiter" userId="a2531a62-2f4d-4e73-a7da-0a31b077d76f" providerId="ADAL" clId="{8552B4A7-CFB2-45F2-8BAF-67F2EBE49022}" dt="2021-03-17T09:22:56.030" v="1429" actId="14100"/>
          <ac:picMkLst>
            <pc:docMk/>
            <pc:sldMk cId="379594594" sldId="343"/>
            <ac:picMk id="7" creationId="{C64ACA22-F991-496D-BCEF-50EB6A3947C3}"/>
          </ac:picMkLst>
        </pc:picChg>
      </pc:sldChg>
      <pc:sldChg chg="add del">
        <pc:chgData name="Gerjan de Ruiter" userId="a2531a62-2f4d-4e73-a7da-0a31b077d76f" providerId="ADAL" clId="{8552B4A7-CFB2-45F2-8BAF-67F2EBE49022}" dt="2021-03-17T09:21:56.980" v="1416"/>
        <pc:sldMkLst>
          <pc:docMk/>
          <pc:sldMk cId="3567768055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EF0FB-A9B8-4D01-8C45-7DD0251EC664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E9101-089F-4D5C-B720-5E58F220E5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28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702ED-76A7-4B6B-AE56-63C9BBF7032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50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nl-NL" dirty="0"/>
              <a:t>Prioriteiten</a:t>
            </a:r>
          </a:p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E9101-089F-4D5C-B720-5E58F220E5F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24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5D0D7-56C9-46C9-B884-EF2D8350E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5A5BE9-DE11-4C90-845D-FD217D436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6BAE2-E155-46DE-B6F7-B04955E5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4B0ABE-371A-43A7-B503-776279F8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21D493-C1AF-4A18-9043-B059D3B2A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567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C96FD-B108-4A9E-8C8E-FE0C36120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F1A7A7-9A19-4553-A8EA-F2132A59A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05EDBA-723D-413E-A119-50077829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3B6DD0-5ED1-4B72-BC51-E7E7240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6C70CD-5AFE-405A-BFE5-892C6F1D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8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38046FB-A3D3-449C-84D3-5918601D5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1D09BA-51E3-4B70-B6A3-C67E92254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22E6DA-D49A-4688-9E04-F23D92271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7C8575-B2A2-4FF3-9BAA-7F532566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7FE76F-D1C6-4F04-9843-56B7DDEB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82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690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67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190304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50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01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7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021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4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B62813-4BEF-4CB7-B0B4-297444C0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E69E41-DED2-4548-8DB3-BC896E16D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B26BC4-DA54-4129-B5DA-C894F1F8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29A745-370D-4E4D-B042-1EF120C8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CC76CF-C543-43F2-A8C4-5681A46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19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95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78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79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60973-F699-4F7D-B331-586DEF96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F33B8D-AC39-4325-A777-B07864F23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A02B6B-57D1-485B-ADA4-A4BEA696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6CC917-188F-4FE4-8594-3D85FE1A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0942C5-29D2-496E-B4EB-62E776AE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0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D1CD3-F0C1-4357-ACD3-0126732C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6E2A82-7245-4CD6-AD6D-6869E1710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2ECE07-47E1-45C3-86F6-238689B46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503C920-2B8F-4CB3-A61C-39243CAA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950CB4-84CA-4FB4-BD91-A463D8CC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C66D8E-6CE2-46D5-99FB-CF6A93D8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92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25711-AE3F-49BE-8E73-9E51985F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2C15B6-88EA-4FE5-A79A-272EB01C3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663932-1803-4476-807E-7FB5130DE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4343BEC-53B4-4C0B-8DEB-E943BBA22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21B868-9FE5-4899-A5F9-B01E6DC17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30412A4-7C0D-4B4B-9C9A-3F71B0BA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5A36A96-65CD-4DE8-A418-0977E425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B39F385-1033-4F7E-9B3E-ECD2F767F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57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89619-04DC-4C4C-8FAB-7F22143E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466824-ADCD-43EF-8D2A-B6696581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16C32C0-2D26-4237-B41C-B5D80388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39E2C0-F19E-4D4A-855D-B35F6135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932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5B2E00D-E5A4-4BFD-A806-636243F4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EF9B56-022F-4C63-85F5-149D1B97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3854754-C660-4CD4-86EE-F81E74B6B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8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29455-29D0-4F28-9B79-29589060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64BFEA-634A-4EDB-935C-CA5D36E1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0643F3-54E4-4D51-A404-EFAAF37E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FC7BFB-432E-412E-8856-0CF051A42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39766A-BB85-4E9D-82DD-166D350D3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255D70-6F5D-43C4-8D0D-2DE0421A9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304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C2F292-80BE-4E5F-94AC-5FBF2FFE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5CDEA1-E284-4685-BC59-DAC9C1527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E6B7DE-24AB-4531-AA78-BC4BC64EC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97B02F-ADAA-437B-A394-BE136522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C862F3-431E-4603-BA11-C0E16086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2075BA-86AF-4838-9BEA-A2AFB27D7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769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0B9FE0-21A5-4EDB-A8E4-C8830CBD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C6AF0D-4AF1-4D37-BDA9-C6A57348D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F076E-7B2B-4B89-BC70-B9B1BA9B8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5ED4A-5F42-449F-80F6-AF6D51B487CE}" type="datetimeFigureOut">
              <a:rPr lang="nl-NL" smtClean="0"/>
              <a:t>17-3-2021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430664-1178-45AB-9F6E-13A2B2BD2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CABAED-2453-4D0D-B90E-58FA151F8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FA5EC-FBE8-4A38-BA3D-794A39DCE2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282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canva.com/" TargetMode="External"/><Relationship Id="rId5" Type="http://schemas.openxmlformats.org/officeDocument/2006/relationships/hyperlink" Target="https://infogram.com/" TargetMode="External"/><Relationship Id="rId4" Type="http://schemas.openxmlformats.org/officeDocument/2006/relationships/hyperlink" Target="https://piktochart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8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community verbonden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" b="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02FC0E-EA54-4351-89F5-1F07B1DE3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/>
          <a:lstStyle/>
          <a:p>
            <a:r>
              <a:rPr lang="nl-NL" dirty="0"/>
              <a:t>Wensenkaart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4B68E7E-8BB3-4C22-A8E2-FA28D5592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/>
          <a:p>
            <a:pPr marL="457200">
              <a:buFont typeface="Wingdings" panose="05000000000000000000" pitchFamily="2" charset="2"/>
              <a:buChar char="ü"/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Hoe: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jezelf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Tijd: </a:t>
            </a:r>
            <a:r>
              <a:rPr lang="nl-NL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minuten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Hulp: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Internet; klasgenoten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Resultaat: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Ideeën en voorbeelden van een wensenkaart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Klaar: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Verder met je projectbeschrijving en uitvoering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Wat: </a:t>
            </a: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Maak voor jezelf een document waarin je een aantal ideeën verzameld voor een wensenkaart. </a:t>
            </a:r>
          </a:p>
          <a:p>
            <a:pPr marL="457200"/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/>
            <a:r>
              <a:rPr lang="nl-NL" b="1" dirty="0">
                <a:latin typeface="Calibri" panose="020F0502020204030204" pitchFamily="34" charset="0"/>
                <a:cs typeface="Times New Roman" panose="02020603050405020304" pitchFamily="18" charset="0"/>
              </a:rPr>
              <a:t>Over 10 minuten bespreken willenkeurig een aantal ideeën in break-outrooms. </a:t>
            </a:r>
          </a:p>
          <a:p>
            <a:pPr marL="457200"/>
            <a:r>
              <a:rPr lang="nl-NL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Tip gebruik het beoordelingsformulier dat in wikiwijs staat. </a:t>
            </a:r>
          </a:p>
        </p:txBody>
      </p:sp>
      <p:pic>
        <p:nvPicPr>
          <p:cNvPr id="2050" name="Picture 2" descr="Innoveren is meer dan het verzamelen van een berg goede ideeën">
            <a:extLst>
              <a:ext uri="{FF2B5EF4-FFF2-40B4-BE49-F238E27FC236}">
                <a16:creationId xmlns:a16="http://schemas.microsoft.com/office/drawing/2014/main" id="{6B382351-68AF-4E3C-A064-546F15334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220724"/>
            <a:ext cx="6172200" cy="330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>
                <a:solidFill>
                  <a:srgbClr val="7030A0"/>
                </a:solidFill>
              </a:rPr>
              <a:t>Projectmanagement</a:t>
            </a:r>
            <a:endParaRPr lang="nl-NL" b="1" dirty="0">
              <a:solidFill>
                <a:srgbClr val="7030A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570005"/>
            <a:ext cx="3111908" cy="2377720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Projectmanagement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Research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Conflicten en belangen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Gedragsbeïnvloeding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Samenwerken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2100461" y="1935771"/>
            <a:ext cx="5246833" cy="27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Wensenkaart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Communicatie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2157193" y="5714290"/>
          <a:ext cx="8522645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814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225488491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814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64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41280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81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Vakantie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570005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IBS Toetsing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Kennistoets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Projectplan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400" dirty="0">
                <a:solidFill>
                  <a:prstClr val="black"/>
                </a:solidFill>
                <a:latin typeface="Calibri"/>
              </a:rPr>
              <a:t>Wensenkaart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A683C50-DE0C-4708-9834-2B949DF5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EC12BF3-8DBF-40BA-9E6E-A932F5F75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744266" cy="1955307"/>
          </a:xfrm>
        </p:spPr>
        <p:txBody>
          <a:bodyPr/>
          <a:lstStyle/>
          <a:p>
            <a:r>
              <a:rPr lang="nl-NL" dirty="0"/>
              <a:t>09:00	Starten</a:t>
            </a:r>
          </a:p>
          <a:p>
            <a:r>
              <a:rPr lang="nl-NL" dirty="0"/>
              <a:t>09:05	Theorie communicatie of wensenkaart</a:t>
            </a:r>
          </a:p>
          <a:p>
            <a:r>
              <a:rPr lang="nl-NL" dirty="0"/>
              <a:t>10:00	Theorie communicatie of wensenkaart</a:t>
            </a:r>
          </a:p>
          <a:p>
            <a:r>
              <a:rPr lang="nl-NL" dirty="0"/>
              <a:t>11:00	Pauze</a:t>
            </a:r>
          </a:p>
          <a:p>
            <a:r>
              <a:rPr lang="nl-NL" dirty="0"/>
              <a:t>11:15	Fase 2; organiseren van de bijeenkomst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Content Placeholder 2" descr="Heb je wat te doen vandaag? - Mommyonline.nl">
            <a:extLst>
              <a:ext uri="{FF2B5EF4-FFF2-40B4-BE49-F238E27FC236}">
                <a16:creationId xmlns:a16="http://schemas.microsoft.com/office/drawing/2014/main" id="{92196C61-14C7-4ADF-98FB-FD22D10AFE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333" y="1007604"/>
            <a:ext cx="4638233" cy="33008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 3">
            <a:extLst>
              <a:ext uri="{FF2B5EF4-FFF2-40B4-BE49-F238E27FC236}">
                <a16:creationId xmlns:a16="http://schemas.microsoft.com/office/drawing/2014/main" id="{238F6ABF-A2D1-4461-BCD7-65D170458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762189"/>
              </p:ext>
            </p:extLst>
          </p:nvPr>
        </p:nvGraphicFramePr>
        <p:xfrm>
          <a:off x="449486" y="4169695"/>
          <a:ext cx="5330193" cy="157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731">
                  <a:extLst>
                    <a:ext uri="{9D8B030D-6E8A-4147-A177-3AD203B41FA5}">
                      <a16:colId xmlns:a16="http://schemas.microsoft.com/office/drawing/2014/main" val="683497345"/>
                    </a:ext>
                  </a:extLst>
                </a:gridCol>
                <a:gridCol w="1776731">
                  <a:extLst>
                    <a:ext uri="{9D8B030D-6E8A-4147-A177-3AD203B41FA5}">
                      <a16:colId xmlns:a16="http://schemas.microsoft.com/office/drawing/2014/main" val="1374215226"/>
                    </a:ext>
                  </a:extLst>
                </a:gridCol>
                <a:gridCol w="1776731">
                  <a:extLst>
                    <a:ext uri="{9D8B030D-6E8A-4147-A177-3AD203B41FA5}">
                      <a16:colId xmlns:a16="http://schemas.microsoft.com/office/drawing/2014/main" val="3568817937"/>
                    </a:ext>
                  </a:extLst>
                </a:gridCol>
              </a:tblGrid>
              <a:tr h="327021"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Thomas </a:t>
                      </a:r>
                    </a:p>
                    <a:p>
                      <a:pPr algn="ctr"/>
                      <a:r>
                        <a:rPr lang="nl-NL" b="0" i="1" dirty="0">
                          <a:solidFill>
                            <a:schemeClr val="tx1"/>
                          </a:solidFill>
                        </a:rPr>
                        <a:t>Communicatie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Gerjan</a:t>
                      </a:r>
                    </a:p>
                    <a:p>
                      <a:pPr algn="ctr"/>
                      <a:r>
                        <a:rPr lang="nl-NL" b="0" i="1" dirty="0">
                          <a:solidFill>
                            <a:schemeClr val="tx1"/>
                          </a:solidFill>
                        </a:rPr>
                        <a:t>Wensenkaart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136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nl-NL" dirty="0"/>
                        <a:t>09:05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Groep 1 t/m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Groep 7 t/m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388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nl-NL" dirty="0"/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Groep 7 t/m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Groep 1 t/m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19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9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534C7-E816-45BA-BDEA-7430E82B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0264"/>
          </a:xfrm>
        </p:spPr>
        <p:txBody>
          <a:bodyPr/>
          <a:lstStyle/>
          <a:p>
            <a:r>
              <a:rPr lang="nl-NL" b="1" dirty="0"/>
              <a:t>De wensenkaart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ED2BFB-9CC8-43A5-8D2D-BE67DAA81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27464"/>
            <a:ext cx="3932237" cy="4741524"/>
          </a:xfrm>
        </p:spPr>
        <p:txBody>
          <a:bodyPr/>
          <a:lstStyle/>
          <a:p>
            <a:pPr algn="l" rtl="0" fontAlgn="base"/>
            <a:r>
              <a:rPr lang="nl-NL" sz="2000" i="1" dirty="0">
                <a:solidFill>
                  <a:srgbClr val="000000"/>
                </a:solidFill>
                <a:latin typeface="Segoe UI" panose="020B0502040204020203" pitchFamily="34" charset="0"/>
              </a:rPr>
              <a:t>“Routekaart”</a:t>
            </a:r>
          </a:p>
          <a:p>
            <a:pPr algn="l" rtl="0" fontAlgn="base"/>
            <a:r>
              <a:rPr lang="nl-NL" sz="2000" i="1" dirty="0">
                <a:solidFill>
                  <a:srgbClr val="000000"/>
                </a:solidFill>
                <a:latin typeface="Segoe UI" panose="020B0502040204020203" pitchFamily="34" charset="0"/>
              </a:rPr>
              <a:t>“Infographic”</a:t>
            </a:r>
          </a:p>
          <a:p>
            <a:pPr algn="l" rtl="0" fontAlgn="base"/>
            <a:r>
              <a:rPr lang="nl-NL" sz="20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“</a:t>
            </a:r>
            <a:r>
              <a:rPr lang="nl-NL" sz="2000" b="0" i="1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Factsheet</a:t>
            </a:r>
            <a:r>
              <a:rPr lang="nl-NL" sz="2000" b="0" i="1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”</a:t>
            </a:r>
          </a:p>
          <a:p>
            <a:pPr algn="l" rtl="0" fontAlgn="base"/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71A9270-AEF1-4AF8-A942-DE162BF4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6652" y="987425"/>
            <a:ext cx="3445272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Vernieuwen in zes stappen | gemeenten.movisie.nl">
            <a:extLst>
              <a:ext uri="{FF2B5EF4-FFF2-40B4-BE49-F238E27FC236}">
                <a16:creationId xmlns:a16="http://schemas.microsoft.com/office/drawing/2014/main" id="{012D33DB-5290-48A6-A047-FC575416F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" y="2445921"/>
            <a:ext cx="4836944" cy="342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16F4788-A50A-43C9-9D8D-A850C1DD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nl-NL" b="1" dirty="0"/>
              <a:t>Individuele opdracht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7C09E5A0-474D-4FF5-9CDC-005857CD1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523" t="17489" r="29038" b="18313"/>
          <a:stretch/>
        </p:blipFill>
        <p:spPr>
          <a:xfrm>
            <a:off x="5025823" y="180975"/>
            <a:ext cx="6794703" cy="5781675"/>
          </a:xfr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F6A0233-7B55-4989-AC4A-EF2A9DEC8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57275"/>
            <a:ext cx="3932237" cy="4811713"/>
          </a:xfrm>
        </p:spPr>
        <p:txBody>
          <a:bodyPr/>
          <a:lstStyle/>
          <a:p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47893EE6-50DC-4DD5-A9DA-816C8640BA60}"/>
              </a:ext>
            </a:extLst>
          </p:cNvPr>
          <p:cNvSpPr txBox="1">
            <a:spLocks/>
          </p:cNvSpPr>
          <p:nvPr/>
        </p:nvSpPr>
        <p:spPr bwMode="auto">
          <a:xfrm>
            <a:off x="839788" y="1127464"/>
            <a:ext cx="3932237" cy="474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00000"/>
                </a:solidFill>
                <a:latin typeface="Segoe UI" panose="020B0502040204020203" pitchFamily="34" charset="0"/>
              </a:rPr>
              <a:t>Gegevens verzameld en wat nu?</a:t>
            </a:r>
          </a:p>
          <a:p>
            <a:endParaRPr lang="nl-NL" i="1" dirty="0">
              <a:solidFill>
                <a:srgbClr val="000000"/>
              </a:solidFill>
              <a:latin typeface="Segoe UI" panose="020B0502040204020203" pitchFamily="34" charset="0"/>
              <a:hlinkClick r:id="rId4"/>
            </a:endParaRPr>
          </a:p>
          <a:p>
            <a:endParaRPr lang="nl-NL" dirty="0">
              <a:solidFill>
                <a:srgbClr val="000000"/>
              </a:solidFill>
              <a:latin typeface="Segoe UI" panose="020B0502040204020203" pitchFamily="34" charset="0"/>
              <a:hlinkClick r:id="rId4"/>
            </a:endParaRPr>
          </a:p>
          <a:p>
            <a:r>
              <a:rPr lang="nl-NL" dirty="0">
                <a:solidFill>
                  <a:srgbClr val="000000"/>
                </a:solidFill>
                <a:latin typeface="Segoe UI" panose="020B0502040204020203" pitchFamily="34" charset="0"/>
                <a:hlinkClick r:id="rId4"/>
              </a:rPr>
              <a:t>https://www.easel.ly/</a:t>
            </a:r>
          </a:p>
          <a:p>
            <a:r>
              <a:rPr lang="nl-NL" dirty="0">
                <a:solidFill>
                  <a:srgbClr val="000000"/>
                </a:solidFill>
                <a:latin typeface="Segoe UI" panose="020B0502040204020203" pitchFamily="34" charset="0"/>
                <a:hlinkClick r:id="rId4"/>
              </a:rPr>
              <a:t>https://venngage.com/</a:t>
            </a:r>
          </a:p>
          <a:p>
            <a:r>
              <a:rPr lang="nl-NL" dirty="0">
                <a:solidFill>
                  <a:srgbClr val="000000"/>
                </a:solidFill>
                <a:latin typeface="Segoe UI" panose="020B0502040204020203" pitchFamily="34" charset="0"/>
                <a:hlinkClick r:id="rId4"/>
              </a:rPr>
              <a:t>https://piktochart.com/</a:t>
            </a:r>
            <a:endParaRPr lang="nl-NL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Segoe UI" panose="020B0502040204020203" pitchFamily="34" charset="0"/>
                <a:hlinkClick r:id="rId5"/>
              </a:rPr>
              <a:t>https://infogram.com/</a:t>
            </a:r>
            <a:r>
              <a:rPr lang="nl-NL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</a:p>
          <a:p>
            <a:r>
              <a:rPr lang="nl-NL" dirty="0">
                <a:solidFill>
                  <a:srgbClr val="000000"/>
                </a:solidFill>
                <a:latin typeface="Segoe UI" panose="020B0502040204020203" pitchFamily="34" charset="0"/>
                <a:hlinkClick r:id="rId6"/>
              </a:rPr>
              <a:t>https://www.canva.com/</a:t>
            </a:r>
            <a:endParaRPr lang="nl-NL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nl-NL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nl-NL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Bijschrift: pijl-rechts 13">
            <a:extLst>
              <a:ext uri="{FF2B5EF4-FFF2-40B4-BE49-F238E27FC236}">
                <a16:creationId xmlns:a16="http://schemas.microsoft.com/office/drawing/2014/main" id="{40C326AE-3BDD-4CAA-B687-D9C574EFC246}"/>
              </a:ext>
            </a:extLst>
          </p:cNvPr>
          <p:cNvSpPr/>
          <p:nvPr/>
        </p:nvSpPr>
        <p:spPr>
          <a:xfrm>
            <a:off x="3178205" y="1420427"/>
            <a:ext cx="2982897" cy="594805"/>
          </a:xfrm>
          <a:prstGeom prst="rightArrowCallou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Desk- /field research</a:t>
            </a:r>
          </a:p>
        </p:txBody>
      </p:sp>
    </p:spTree>
    <p:extLst>
      <p:ext uri="{BB962C8B-B14F-4D97-AF65-F5344CB8AC3E}">
        <p14:creationId xmlns:p14="http://schemas.microsoft.com/office/powerpoint/2010/main" val="37134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E51F75-AF2D-43F9-B093-05CBF1430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Voorbeelden</a:t>
            </a:r>
          </a:p>
        </p:txBody>
      </p:sp>
      <p:pic>
        <p:nvPicPr>
          <p:cNvPr id="3074" name="Picture 2" descr="Heldere navigatie voor aanpak zorgfraude gelanceerd | VNG">
            <a:extLst>
              <a:ext uri="{FF2B5EF4-FFF2-40B4-BE49-F238E27FC236}">
                <a16:creationId xmlns:a16="http://schemas.microsoft.com/office/drawing/2014/main" id="{8DF455CA-FB17-4005-A178-1224AA3D7E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20119"/>
            <a:ext cx="5181600" cy="356235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076" name="Picture 4" descr="EUR-Lex - 52016SC0404 - EN - EUR-Lex">
            <a:extLst>
              <a:ext uri="{FF2B5EF4-FFF2-40B4-BE49-F238E27FC236}">
                <a16:creationId xmlns:a16="http://schemas.microsoft.com/office/drawing/2014/main" id="{AC8071CC-BC36-41FB-BF57-AADA4A5458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7" y="2210594"/>
            <a:ext cx="46958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99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BED616B-4F93-4DB4-9E25-F5DFDF7A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64ACA22-F991-496D-BCEF-50EB6A394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4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A7B6D2-DC00-4774-BC13-DCD3F45195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2226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D8794EF-2705-4F47-9DC5-6A2C9A488D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662226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84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E8C2DFD-2C64-4107-BEEF-C694F2A3C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382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B1F60A-553E-4DA1-BD01-E7D86DF0BFD2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53D87E-322E-4F6A-9DC7-1158736765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15868A-5745-43C1-9DFF-5331CD7302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234</Words>
  <Application>Microsoft Office PowerPoint</Application>
  <PresentationFormat>Breedbeeld</PresentationFormat>
  <Paragraphs>74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Rockwell</vt:lpstr>
      <vt:lpstr>Segoe UI</vt:lpstr>
      <vt:lpstr>Wingdings</vt:lpstr>
      <vt:lpstr>Kantoorthema</vt:lpstr>
      <vt:lpstr>Thema1</vt:lpstr>
      <vt:lpstr>PowerPoint-presentatie</vt:lpstr>
      <vt:lpstr>Projectmanagement</vt:lpstr>
      <vt:lpstr>Programma</vt:lpstr>
      <vt:lpstr>De wensenkaart</vt:lpstr>
      <vt:lpstr>Individuele opdracht</vt:lpstr>
      <vt:lpstr>Voorbeelden</vt:lpstr>
      <vt:lpstr>PowerPoint-presentatie</vt:lpstr>
      <vt:lpstr>PowerPoint-presentatie</vt:lpstr>
      <vt:lpstr>PowerPoint-presentatie</vt:lpstr>
      <vt:lpstr>Wensenkaart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4</cp:revision>
  <dcterms:created xsi:type="dcterms:W3CDTF">2021-03-16T12:08:09Z</dcterms:created>
  <dcterms:modified xsi:type="dcterms:W3CDTF">2021-03-17T09:23:14Z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